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8" r:id="rId1"/>
  </p:sldMasterIdLst>
  <p:notesMasterIdLst>
    <p:notesMasterId r:id="rId6"/>
  </p:notesMasterIdLst>
  <p:sldIdLst>
    <p:sldId id="265" r:id="rId2"/>
    <p:sldId id="266" r:id="rId3"/>
    <p:sldId id="267" r:id="rId4"/>
    <p:sldId id="268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8"/>
    <p:restoredTop sz="90000"/>
  </p:normalViewPr>
  <p:slideViewPr>
    <p:cSldViewPr snapToGrid="0" snapToObjects="1">
      <p:cViewPr varScale="1">
        <p:scale>
          <a:sx n="110" d="100"/>
          <a:sy n="110" d="100"/>
        </p:scale>
        <p:origin x="808" y="18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2022. 11. 29.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2022. 11. 29.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2022. 11. 29.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2022. 11. 29.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2022. 11. 29.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2022. 11. 29.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2022. 11. 29.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2022. 11. 29.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2022. 11. 29.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2022. 11. 29.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2022. 11. 29.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2022. 11. 29.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2022. 11. 29.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2022. 11. 29.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7E90E-AFE2-C77F-E4BE-3143C2A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Reference Paper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4A2AC6-78FF-0016-AD7F-EEBA8C99E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57" y="1312070"/>
            <a:ext cx="8958805" cy="4853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B31BB6-FAE1-428D-C25D-6F3FB861E1C5}"/>
              </a:ext>
            </a:extLst>
          </p:cNvPr>
          <p:cNvSpPr txBox="1"/>
          <p:nvPr/>
        </p:nvSpPr>
        <p:spPr>
          <a:xfrm>
            <a:off x="204143" y="6398696"/>
            <a:ext cx="1028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ieeexplore.ieee.org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/document/8649887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315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AD61B-09BC-B024-64AC-36AEBF9D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Reference Paper</a:t>
            </a:r>
            <a:endParaRPr kumimoji="1" lang="ko-KR" altLang="en-US" dirty="0"/>
          </a:p>
        </p:txBody>
      </p:sp>
      <p:pic>
        <p:nvPicPr>
          <p:cNvPr id="1028" name="Picture 4" descr="[사진] 한산한 도심 도로">
            <a:extLst>
              <a:ext uri="{FF2B5EF4-FFF2-40B4-BE49-F238E27FC236}">
                <a16:creationId xmlns:a16="http://schemas.microsoft.com/office/drawing/2014/main" id="{CF75F911-B362-C94E-42B3-206E6D645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47" y="1661097"/>
            <a:ext cx="2299323" cy="121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61633EE-9C44-3361-1929-07365F200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46" y="2946236"/>
            <a:ext cx="2299324" cy="140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17E8AC0-C670-208B-B330-54D07A31B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932" y="2946236"/>
            <a:ext cx="2299324" cy="140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7C3F68D-16F1-7D6A-DDAA-C7A248DA7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964" y="1800082"/>
            <a:ext cx="5838489" cy="2142565"/>
          </a:xfr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769AA7D-14C8-CD45-7D80-ACD19866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932" y="1417639"/>
            <a:ext cx="2299324" cy="140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536F3C-1473-1D13-0A05-4EFE9954A676}"/>
              </a:ext>
            </a:extLst>
          </p:cNvPr>
          <p:cNvSpPr txBox="1"/>
          <p:nvPr/>
        </p:nvSpPr>
        <p:spPr>
          <a:xfrm>
            <a:off x="722489" y="4474833"/>
            <a:ext cx="416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Korean Traffic Sign Dataset</a:t>
            </a:r>
            <a:endParaRPr kumimoji="1"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300B6C-6BF6-5F33-16FA-F4315E2C1BEF}"/>
              </a:ext>
            </a:extLst>
          </p:cNvPr>
          <p:cNvSpPr txBox="1"/>
          <p:nvPr/>
        </p:nvSpPr>
        <p:spPr>
          <a:xfrm>
            <a:off x="6767765" y="4474833"/>
            <a:ext cx="416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Korean Traffic Sign Classes</a:t>
            </a:r>
            <a:endParaRPr kumimoji="1" lang="ko-KR" altLang="en-US" sz="2800" dirty="0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8E275F18-BDAE-5D08-5CEC-310B4FAE3DB2}"/>
              </a:ext>
            </a:extLst>
          </p:cNvPr>
          <p:cNvSpPr/>
          <p:nvPr/>
        </p:nvSpPr>
        <p:spPr>
          <a:xfrm rot="2700000">
            <a:off x="2735013" y="5477712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485F1C39-86FE-1FB7-51E5-0EEE16AA7761}"/>
              </a:ext>
            </a:extLst>
          </p:cNvPr>
          <p:cNvSpPr/>
          <p:nvPr/>
        </p:nvSpPr>
        <p:spPr>
          <a:xfrm rot="18900000" flipH="1">
            <a:off x="8206917" y="5439598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4E12A21-D416-ACBA-A991-63FC5A8492D3}"/>
              </a:ext>
            </a:extLst>
          </p:cNvPr>
          <p:cNvSpPr/>
          <p:nvPr/>
        </p:nvSpPr>
        <p:spPr>
          <a:xfrm>
            <a:off x="3955592" y="5637228"/>
            <a:ext cx="4280812" cy="8068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/>
              <a:t>Training</a:t>
            </a:r>
            <a:endParaRPr kumimoji="1"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28074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C6DBA-8EFA-69C5-7AD5-C2C2BAC1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Reference Paper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B802FF9-6926-0557-6C1D-0420AD367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525215"/>
            <a:ext cx="4994541" cy="24532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304937-7565-A836-5F4A-2C43FC43C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96" y="4487862"/>
            <a:ext cx="6057900" cy="2095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C98481-C7D4-ABC6-A87A-074AA6D24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96" y="1525215"/>
            <a:ext cx="5315401" cy="2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56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AD61B-09BC-B024-64AC-36AEBF9D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Reference Paper</a:t>
            </a:r>
            <a:endParaRPr kumimoji="1" lang="ko-KR" altLang="en-US" dirty="0"/>
          </a:p>
        </p:txBody>
      </p:sp>
      <p:pic>
        <p:nvPicPr>
          <p:cNvPr id="1028" name="Picture 4" descr="[사진] 한산한 도심 도로">
            <a:extLst>
              <a:ext uri="{FF2B5EF4-FFF2-40B4-BE49-F238E27FC236}">
                <a16:creationId xmlns:a16="http://schemas.microsoft.com/office/drawing/2014/main" id="{CF75F911-B362-C94E-42B3-206E6D645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47" y="1661097"/>
            <a:ext cx="2299323" cy="121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61633EE-9C44-3361-1929-07365F200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46" y="2946236"/>
            <a:ext cx="2299324" cy="140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17E8AC0-C670-208B-B330-54D07A31B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932" y="2946236"/>
            <a:ext cx="2299324" cy="140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7C3F68D-16F1-7D6A-DDAA-C7A248DA7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964" y="1800082"/>
            <a:ext cx="5838489" cy="2142565"/>
          </a:xfr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769AA7D-14C8-CD45-7D80-ACD19866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932" y="1417639"/>
            <a:ext cx="2299324" cy="140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536F3C-1473-1D13-0A05-4EFE9954A676}"/>
              </a:ext>
            </a:extLst>
          </p:cNvPr>
          <p:cNvSpPr txBox="1"/>
          <p:nvPr/>
        </p:nvSpPr>
        <p:spPr>
          <a:xfrm>
            <a:off x="722489" y="4474833"/>
            <a:ext cx="416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Korean Traffic Sign Dataset</a:t>
            </a:r>
            <a:endParaRPr kumimoji="1"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300B6C-6BF6-5F33-16FA-F4315E2C1BEF}"/>
              </a:ext>
            </a:extLst>
          </p:cNvPr>
          <p:cNvSpPr txBox="1"/>
          <p:nvPr/>
        </p:nvSpPr>
        <p:spPr>
          <a:xfrm>
            <a:off x="6767765" y="4474833"/>
            <a:ext cx="416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Korean Traffic Sign Classes</a:t>
            </a:r>
            <a:endParaRPr kumimoji="1" lang="ko-KR" altLang="en-US" sz="2800" dirty="0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8E275F18-BDAE-5D08-5CEC-310B4FAE3DB2}"/>
              </a:ext>
            </a:extLst>
          </p:cNvPr>
          <p:cNvSpPr/>
          <p:nvPr/>
        </p:nvSpPr>
        <p:spPr>
          <a:xfrm rot="2700000">
            <a:off x="1081024" y="5439597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485F1C39-86FE-1FB7-51E5-0EEE16AA7761}"/>
              </a:ext>
            </a:extLst>
          </p:cNvPr>
          <p:cNvSpPr/>
          <p:nvPr/>
        </p:nvSpPr>
        <p:spPr>
          <a:xfrm rot="18900000" flipH="1">
            <a:off x="9860911" y="5439597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4E12A21-D416-ACBA-A991-63FC5A8492D3}"/>
              </a:ext>
            </a:extLst>
          </p:cNvPr>
          <p:cNvSpPr/>
          <p:nvPr/>
        </p:nvSpPr>
        <p:spPr>
          <a:xfrm>
            <a:off x="2397915" y="5196903"/>
            <a:ext cx="7448853" cy="1583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/>
              <a:t>Training</a:t>
            </a:r>
            <a:r>
              <a:rPr kumimoji="1" lang="ko-KR" altLang="en-US" sz="4400" dirty="0"/>
              <a:t> </a:t>
            </a:r>
            <a:r>
              <a:rPr kumimoji="1" lang="en-US" altLang="ko-KR" sz="4400" dirty="0"/>
              <a:t>with                 .</a:t>
            </a:r>
            <a:endParaRPr kumimoji="1" lang="ko-KR" altLang="en-US" sz="4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EC81A4D-9AAD-F256-AB02-5D488C1A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765" y="5313811"/>
            <a:ext cx="2541494" cy="134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27BF81E-49CF-139C-8910-D3E1A5262108}"/>
              </a:ext>
            </a:extLst>
          </p:cNvPr>
          <p:cNvSpPr/>
          <p:nvPr/>
        </p:nvSpPr>
        <p:spPr>
          <a:xfrm>
            <a:off x="215153" y="1290918"/>
            <a:ext cx="5123329" cy="3788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7E80FB-E82F-C4D6-D333-6C2A70606ACA}"/>
              </a:ext>
            </a:extLst>
          </p:cNvPr>
          <p:cNvSpPr/>
          <p:nvPr/>
        </p:nvSpPr>
        <p:spPr>
          <a:xfrm>
            <a:off x="5948424" y="1309078"/>
            <a:ext cx="5838489" cy="37702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9684584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47</Words>
  <Application>Microsoft Macintosh PowerPoint</Application>
  <PresentationFormat>와이드스크린</PresentationFormat>
  <Paragraphs>11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Arial</vt:lpstr>
      <vt:lpstr>Calibri</vt:lpstr>
      <vt:lpstr>한컴오피스</vt:lpstr>
      <vt:lpstr>3. Reference Paper</vt:lpstr>
      <vt:lpstr>3. Reference Paper</vt:lpstr>
      <vt:lpstr>3. Reference Paper</vt:lpstr>
      <vt:lpstr>3. Reference Paper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Autobahn</dc:title>
  <dc:creator>leeju</dc:creator>
  <cp:lastModifiedBy>이장호</cp:lastModifiedBy>
  <cp:revision>13</cp:revision>
  <dcterms:created xsi:type="dcterms:W3CDTF">2022-11-22T04:56:51Z</dcterms:created>
  <dcterms:modified xsi:type="dcterms:W3CDTF">2022-11-29T04:46:09Z</dcterms:modified>
  <cp:version>1100.0100.01</cp:version>
</cp:coreProperties>
</file>